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8" r:id="rId3"/>
    <p:sldId id="259" r:id="rId4"/>
    <p:sldId id="260" r:id="rId5"/>
    <p:sldId id="261" r:id="rId6"/>
    <p:sldId id="265" r:id="rId7"/>
    <p:sldId id="263" r:id="rId8"/>
    <p:sldId id="266" r:id="rId9"/>
    <p:sldId id="262" r:id="rId10"/>
    <p:sldId id="267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>
        <p:scale>
          <a:sx n="41" d="100"/>
          <a:sy n="41" d="100"/>
        </p:scale>
        <p:origin x="2602" y="18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0A18-637A-4E59-8889-6A0F848C74F0}" type="datetimeFigureOut">
              <a:rPr lang="en-AU" smtClean="0"/>
              <a:t>28/09/2018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3A16-497F-472E-94FC-EF93BAF4FD0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30947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0A18-637A-4E59-8889-6A0F848C74F0}" type="datetimeFigureOut">
              <a:rPr lang="en-AU" smtClean="0"/>
              <a:t>28/09/2018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3A16-497F-472E-94FC-EF93BAF4FD0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8371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0A18-637A-4E59-8889-6A0F848C74F0}" type="datetimeFigureOut">
              <a:rPr lang="en-AU" smtClean="0"/>
              <a:t>28/09/2018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3A16-497F-472E-94FC-EF93BAF4FD0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280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eakOut_page_Blue_150dpi.jpg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035" y="2316966"/>
            <a:ext cx="6697132" cy="18422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509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119120"/>
            <a:ext cx="10363200" cy="532130"/>
          </a:xfrm>
        </p:spPr>
        <p:txBody>
          <a:bodyPr anchor="t" anchorCtr="0"/>
          <a:lstStyle>
            <a:lvl1pPr algn="r">
              <a:defRPr sz="2500" cap="all">
                <a:solidFill>
                  <a:srgbClr val="FF9933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4185920"/>
            <a:ext cx="8534400" cy="93472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pic>
        <p:nvPicPr>
          <p:cNvPr id="1026" name="Picture 2" descr="FRDC_2012_inline_notag_white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3566" y="376001"/>
            <a:ext cx="4347960" cy="1302161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4468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507" y="959343"/>
            <a:ext cx="10972800" cy="645195"/>
          </a:xfrm>
        </p:spPr>
        <p:txBody>
          <a:bodyPr anchor="t" anchorCtr="0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09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pic>
        <p:nvPicPr>
          <p:cNvPr id="3" name="Picture 2" descr="Second_page_Boat_150dpi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05932"/>
            <a:ext cx="12192000" cy="59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07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eakOut_page_Blue_150dpi.jpg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035" y="2316966"/>
            <a:ext cx="6697132" cy="18422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044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0A18-637A-4E59-8889-6A0F848C74F0}" type="datetimeFigureOut">
              <a:rPr lang="en-AU" smtClean="0"/>
              <a:t>28/09/2018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3A16-497F-472E-94FC-EF93BAF4FD0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1124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0A18-637A-4E59-8889-6A0F848C74F0}" type="datetimeFigureOut">
              <a:rPr lang="en-AU" smtClean="0"/>
              <a:t>28/09/2018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3A16-497F-472E-94FC-EF93BAF4FD0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9613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0A18-637A-4E59-8889-6A0F848C74F0}" type="datetimeFigureOut">
              <a:rPr lang="en-AU" smtClean="0"/>
              <a:t>28/09/2018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3A16-497F-472E-94FC-EF93BAF4FD0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0990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0A18-637A-4E59-8889-6A0F848C74F0}" type="datetimeFigureOut">
              <a:rPr lang="en-AU" smtClean="0"/>
              <a:t>28/09/2018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3A16-497F-472E-94FC-EF93BAF4FD0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0994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0A18-637A-4E59-8889-6A0F848C74F0}" type="datetimeFigureOut">
              <a:rPr lang="en-AU" smtClean="0"/>
              <a:t>28/09/2018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3A16-497F-472E-94FC-EF93BAF4FD0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36165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0A18-637A-4E59-8889-6A0F848C74F0}" type="datetimeFigureOut">
              <a:rPr lang="en-AU" smtClean="0"/>
              <a:t>28/09/2018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3A16-497F-472E-94FC-EF93BAF4FD0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541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0A18-637A-4E59-8889-6A0F848C74F0}" type="datetimeFigureOut">
              <a:rPr lang="en-AU" smtClean="0"/>
              <a:t>28/09/2018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3A16-497F-472E-94FC-EF93BAF4FD0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731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0A18-637A-4E59-8889-6A0F848C74F0}" type="datetimeFigureOut">
              <a:rPr lang="en-AU" smtClean="0"/>
              <a:t>28/09/2018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3A16-497F-472E-94FC-EF93BAF4FD0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32808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E0A18-637A-4E59-8889-6A0F848C74F0}" type="datetimeFigureOut">
              <a:rPr lang="en-AU" smtClean="0"/>
              <a:t>28/09/2018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E3A16-497F-472E-94FC-EF93BAF4FD0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09331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2507" y="888223"/>
            <a:ext cx="10972800" cy="645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2507" y="1848501"/>
            <a:ext cx="10972800" cy="4277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8" name="Picture 7" descr="Second_page_fish_150dpi.jpg"/>
            <p:cNvPicPr>
              <a:picLocks noChangeAspect="1"/>
            </p:cNvPicPr>
            <p:nvPr userDrawn="1"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032932"/>
              <a:ext cx="12192000" cy="5825067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 userDrawn="1"/>
          </p:nvSpPr>
          <p:spPr>
            <a:xfrm>
              <a:off x="582507" y="0"/>
              <a:ext cx="109728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rgbClr val="002060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2953" y="236071"/>
              <a:ext cx="1952354" cy="6521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995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8678" y="2650049"/>
            <a:ext cx="9666780" cy="2751523"/>
          </a:xfrm>
        </p:spPr>
        <p:txBody>
          <a:bodyPr>
            <a:noAutofit/>
          </a:bodyPr>
          <a:lstStyle/>
          <a:p>
            <a:pPr>
              <a:spcAft>
                <a:spcPts val="4800"/>
              </a:spcAft>
            </a:pPr>
            <a:r>
              <a:rPr lang="en-AU" sz="72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sponsors </a:t>
            </a:r>
            <a:r>
              <a:rPr lang="en-AU" sz="7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address</a:t>
            </a:r>
            <a:br>
              <a:rPr lang="en-AU" sz="7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endParaRPr lang="en-AU" sz="7200" dirty="0">
              <a:solidFill>
                <a:srgbClr val="FF993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3742" y="6062219"/>
            <a:ext cx="3060675" cy="429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September 2018</a:t>
            </a:r>
            <a:r>
              <a:rPr lang="en-US" sz="2400" dirty="0">
                <a:solidFill>
                  <a:srgbClr val="FF9933"/>
                </a:solidFill>
              </a:rPr>
              <a:t/>
            </a:r>
            <a:br>
              <a:rPr lang="en-US" sz="2400" dirty="0">
                <a:solidFill>
                  <a:srgbClr val="FF9933"/>
                </a:solidFill>
              </a:rPr>
            </a:br>
            <a:endParaRPr lang="en-AU" sz="2400" b="1" dirty="0"/>
          </a:p>
        </p:txBody>
      </p:sp>
    </p:spTree>
    <p:extLst>
      <p:ext uri="{BB962C8B-B14F-4D97-AF65-F5344CB8AC3E}">
        <p14:creationId xmlns:p14="http://schemas.microsoft.com/office/powerpoint/2010/main" val="92265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24948" y="1585610"/>
            <a:ext cx="3731998" cy="249072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Fin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Thank you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772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pen for business sig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687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47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7000"/>
                    </a14:imgEffect>
                    <a14:imgEffect>
                      <a14:colorTemperature colorTemp="6363"/>
                    </a14:imgEffect>
                    <a14:imgEffect>
                      <a14:brightnessContrast bright="-70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" t="-1782" b="10058"/>
          <a:stretch/>
        </p:blipFill>
        <p:spPr>
          <a:xfrm>
            <a:off x="1511300" y="5403850"/>
            <a:ext cx="10680700" cy="14478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539" y="223971"/>
            <a:ext cx="2073015" cy="728529"/>
          </a:xfrm>
          <a:prstGeom prst="rect">
            <a:avLst/>
          </a:prstGeom>
          <a:effectLst>
            <a:outerShdw blurRad="76200" dist="76200" dir="2700000" algn="tl" rotWithShape="0">
              <a:schemeClr val="tx1">
                <a:lumMod val="50000"/>
                <a:lumOff val="50000"/>
                <a:alpha val="35000"/>
              </a:scheme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45834" y="401337"/>
            <a:ext cx="88497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800" b="1" dirty="0" smtClean="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Can </a:t>
            </a:r>
            <a:r>
              <a:rPr lang="en-AU" sz="4800" b="1" dirty="0" smtClean="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now do </a:t>
            </a:r>
            <a:r>
              <a:rPr lang="en-AU" sz="4800" b="1" dirty="0" smtClean="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marketing </a:t>
            </a:r>
            <a:endParaRPr lang="en-AU" sz="4800" b="1" dirty="0">
              <a:solidFill>
                <a:schemeClr val="bg1"/>
              </a:solidFill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9079" y="1683060"/>
            <a:ext cx="1034176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AU" sz="3200" b="1" dirty="0" smtClean="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Already working with </a:t>
            </a:r>
            <a:r>
              <a:rPr lang="en-AU" sz="3200" b="1" dirty="0" smtClean="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LAP, APFA </a:t>
            </a:r>
            <a:r>
              <a:rPr lang="en-AU" sz="3200" b="1" dirty="0" smtClean="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and AWA</a:t>
            </a:r>
          </a:p>
          <a:p>
            <a:pPr>
              <a:spcAft>
                <a:spcPts val="2400"/>
              </a:spcAft>
            </a:pPr>
            <a:r>
              <a:rPr lang="en-AU" sz="3200" b="1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There </a:t>
            </a:r>
            <a:r>
              <a:rPr lang="en-AU" sz="3200" b="1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is NO matching formula but there is leverage</a:t>
            </a:r>
            <a:endParaRPr lang="en-AU" sz="3200" b="1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spcAft>
                <a:spcPts val="2400"/>
              </a:spcAft>
            </a:pPr>
            <a:r>
              <a:rPr lang="en-AU" sz="3200" b="1" dirty="0" smtClean="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Activities </a:t>
            </a:r>
            <a:r>
              <a:rPr lang="en-AU" sz="3200" b="1" dirty="0" smtClean="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need to be underpinned by research</a:t>
            </a:r>
          </a:p>
          <a:p>
            <a:pPr>
              <a:spcAft>
                <a:spcPts val="2400"/>
              </a:spcAft>
            </a:pPr>
            <a:r>
              <a:rPr lang="en-AU" sz="3200" b="1" dirty="0" smtClean="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Working on plan for trade </a:t>
            </a:r>
            <a:r>
              <a:rPr lang="en-AU" sz="3200" b="1" dirty="0" smtClean="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events</a:t>
            </a:r>
          </a:p>
          <a:p>
            <a:pPr>
              <a:spcAft>
                <a:spcPts val="2400"/>
              </a:spcAft>
            </a:pPr>
            <a:r>
              <a:rPr lang="en-AU" sz="3200" b="1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More than promotion – product, people and provenance</a:t>
            </a:r>
          </a:p>
          <a:p>
            <a:pPr>
              <a:spcAft>
                <a:spcPts val="2400"/>
              </a:spcAft>
            </a:pPr>
            <a:r>
              <a:rPr lang="en-AU" sz="3200" b="1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Looking at whole supply chain – water to </a:t>
            </a:r>
            <a:r>
              <a:rPr lang="en-AU" sz="3200" b="1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waiter</a:t>
            </a:r>
            <a:endParaRPr lang="en-AU" sz="3200" b="1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06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815" cy="732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1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539" y="223971"/>
            <a:ext cx="2073015" cy="728529"/>
          </a:xfrm>
          <a:prstGeom prst="rect">
            <a:avLst/>
          </a:prstGeom>
          <a:effectLst>
            <a:outerShdw blurRad="76200" dist="76200" dir="2700000" algn="tl" rotWithShape="0">
              <a:schemeClr val="tx1">
                <a:lumMod val="50000"/>
                <a:lumOff val="50000"/>
                <a:alpha val="35000"/>
              </a:scheme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45834" y="401337"/>
            <a:ext cx="88497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Trade environment</a:t>
            </a:r>
            <a:r>
              <a:rPr lang="en-AU" sz="4800" b="1" dirty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AU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</a:t>
            </a:r>
            <a:endParaRPr kumimoji="0" lang="en-A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3041" y="1618198"/>
            <a:ext cx="103417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Free</a:t>
            </a:r>
            <a:r>
              <a:rPr kumimoji="0" lang="en-AU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Trade agreements come into full force</a:t>
            </a:r>
            <a:endParaRPr kumimoji="0" lang="en-AU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European</a:t>
            </a:r>
            <a:r>
              <a:rPr kumimoji="0" lang="en-AU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Free Trade Agreement negotiations starting</a:t>
            </a:r>
            <a:endParaRPr kumimoji="0" lang="en-AU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Trade shows being planned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Education bursaries on offer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7000"/>
                    </a14:imgEffect>
                    <a14:imgEffect>
                      <a14:colorTemperature colorTemp="6363"/>
                    </a14:imgEffect>
                    <a14:imgEffect>
                      <a14:brightnessContrast bright="-70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" t="-1782" b="10058"/>
          <a:stretch/>
        </p:blipFill>
        <p:spPr>
          <a:xfrm>
            <a:off x="1511300" y="5403850"/>
            <a:ext cx="10680700" cy="14478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63307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583" y="223971"/>
            <a:ext cx="3373972" cy="1185730"/>
          </a:xfrm>
          <a:prstGeom prst="rect">
            <a:avLst/>
          </a:prstGeom>
          <a:effectLst>
            <a:outerShdw blurRad="76200" dist="76200" dir="2700000" algn="tl" rotWithShape="0">
              <a:schemeClr val="tx1">
                <a:lumMod val="50000"/>
                <a:lumOff val="50000"/>
                <a:alpha val="35000"/>
              </a:scheme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13000" detail="1"/>
                    </a14:imgEffect>
                  </a14:imgLayer>
                </a14:imgProps>
              </a:ext>
            </a:extLst>
          </a:blip>
          <a:srcRect l="886" t="11610" r="833" b="20382"/>
          <a:stretch/>
        </p:blipFill>
        <p:spPr>
          <a:xfrm>
            <a:off x="0" y="5321956"/>
            <a:ext cx="12192000" cy="180909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622284" y="2692814"/>
            <a:ext cx="88497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800" dirty="0" smtClean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FRDC – sponsors address</a:t>
            </a:r>
            <a:endParaRPr lang="en-AU" sz="4800" dirty="0"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65495" cy="81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7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539" y="223971"/>
            <a:ext cx="2073015" cy="728529"/>
          </a:xfrm>
          <a:prstGeom prst="rect">
            <a:avLst/>
          </a:prstGeom>
          <a:effectLst>
            <a:outerShdw blurRad="76200" dist="76200" dir="2700000" algn="tl" rotWithShape="0">
              <a:schemeClr val="tx1">
                <a:lumMod val="50000"/>
                <a:lumOff val="50000"/>
                <a:alpha val="35000"/>
              </a:scheme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45834" y="401337"/>
            <a:ext cx="88497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4800" b="1" noProof="0" dirty="0" smtClean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Innovation </a:t>
            </a:r>
            <a:endParaRPr kumimoji="0" lang="en-A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5123" y="1465560"/>
            <a:ext cx="1075451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AU" sz="3200" b="1" noProof="0" dirty="0" smtClean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Looking at new ways of investment</a:t>
            </a:r>
            <a:endParaRPr kumimoji="0" lang="en-AU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AU" sz="3200" b="1" dirty="0" smtClean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Fish-X and FISH 2.0 first steps</a:t>
            </a:r>
            <a:endParaRPr kumimoji="0" lang="en-AU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AU" sz="3200" b="1" dirty="0" smtClean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Opportunity to link to other </a:t>
            </a:r>
            <a:r>
              <a:rPr lang="en-AU" sz="3200" b="1" dirty="0" smtClean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programs - </a:t>
            </a:r>
            <a:r>
              <a:rPr lang="en-AU" sz="3200" b="1" dirty="0" smtClean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EvokeAg</a:t>
            </a:r>
            <a:endParaRPr lang="en-AU" sz="3200" b="1" dirty="0" smtClean="0">
              <a:solidFill>
                <a:prstClr val="white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Bring in </a:t>
            </a:r>
            <a:r>
              <a:rPr kumimoji="0" lang="en-AU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new players-investors to fishing and aquaculture</a:t>
            </a:r>
            <a:endParaRPr kumimoji="0" lang="en-AU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AU" sz="3200" b="1" dirty="0" smtClean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Our s</a:t>
            </a:r>
            <a:r>
              <a:rPr lang="en-AU" sz="3200" b="1" dirty="0" smtClean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imple </a:t>
            </a:r>
            <a:r>
              <a:rPr lang="en-AU" sz="3200" b="1" dirty="0" smtClean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goal </a:t>
            </a:r>
            <a:r>
              <a:rPr lang="en-AU" sz="3200" b="1" dirty="0" smtClean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is to </a:t>
            </a:r>
            <a:r>
              <a:rPr kumimoji="0" lang="en-AU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create </a:t>
            </a:r>
            <a:r>
              <a:rPr kumimoji="0" lang="en-AU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and grow value</a:t>
            </a:r>
            <a:endParaRPr kumimoji="0" lang="en-AU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7000"/>
                    </a14:imgEffect>
                    <a14:imgEffect>
                      <a14:colorTemperature colorTemp="6363"/>
                    </a14:imgEffect>
                    <a14:imgEffect>
                      <a14:brightnessContrast bright="-70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" t="-1782" b="10058"/>
          <a:stretch/>
        </p:blipFill>
        <p:spPr>
          <a:xfrm>
            <a:off x="1511300" y="5403850"/>
            <a:ext cx="10680700" cy="14478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37759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3466" y="-357809"/>
            <a:ext cx="14202544" cy="721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539" y="223971"/>
            <a:ext cx="2073015" cy="728529"/>
          </a:xfrm>
          <a:prstGeom prst="rect">
            <a:avLst/>
          </a:prstGeom>
          <a:effectLst>
            <a:outerShdw blurRad="76200" dist="76200" dir="2700000" algn="tl" rotWithShape="0">
              <a:schemeClr val="tx1">
                <a:lumMod val="50000"/>
                <a:lumOff val="50000"/>
                <a:alpha val="35000"/>
              </a:scheme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45834" y="401337"/>
            <a:ext cx="88497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Starting to plan…</a:t>
            </a:r>
            <a:endParaRPr kumimoji="0" lang="en-A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3041" y="1823737"/>
            <a:ext cx="1034176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Planning starting for next plan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Will not be a RD&amp;E plan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Much broader incorporate whole of supply chain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Will be looking for industry views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7000"/>
                    </a14:imgEffect>
                    <a14:imgEffect>
                      <a14:colorTemperature colorTemp="6363"/>
                    </a14:imgEffect>
                    <a14:imgEffect>
                      <a14:brightnessContrast bright="-70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" t="-1782" b="10058"/>
          <a:stretch/>
        </p:blipFill>
        <p:spPr>
          <a:xfrm>
            <a:off x="1511300" y="5403850"/>
            <a:ext cx="10680700" cy="14478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88897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RDC Documentation" ma:contentTypeID="0x0101000FE7321ECC2828439B82F4E481DE703200295D1F77A9757246A9903C2124EC4D17" ma:contentTypeVersion="830" ma:contentTypeDescription="" ma:contentTypeScope="" ma:versionID="61c85a00909e31b5997641687186435c">
  <xsd:schema xmlns:xsd="http://www.w3.org/2001/XMLSchema" xmlns:xs="http://www.w3.org/2001/XMLSchema" xmlns:p="http://schemas.microsoft.com/office/2006/metadata/properties" xmlns:ns2="c72d4b94-e734-4a22-a7ed-1ec40cca8c20" xmlns:ns3="8786b2f4-9747-446d-b2d3-cff2c3138640" targetNamespace="http://schemas.microsoft.com/office/2006/metadata/properties" ma:root="true" ma:fieldsID="7207aa8a08d7486060ee95f1c228e4f2" ns2:_="" ns3:_="">
    <xsd:import namespace="c72d4b94-e734-4a22-a7ed-1ec40cca8c20"/>
    <xsd:import namespace="8786b2f4-9747-446d-b2d3-cff2c3138640"/>
    <xsd:element name="properties">
      <xsd:complexType>
        <xsd:sequence>
          <xsd:element name="documentManagement">
            <xsd:complexType>
              <xsd:all>
                <xsd:element ref="ns2:Action_x005f_x0020_Date" minOccurs="0"/>
                <xsd:element ref="ns2:Project_x005f_x0020_Number" minOccurs="0"/>
                <xsd:element ref="ns2:Function_x005f_x0020_Type" minOccurs="0"/>
                <xsd:element ref="ns2:Prime_x005f_x0020_Activity" minOccurs="0"/>
                <xsd:element ref="ns2:Secondary_x0020_Activity" minOccurs="0"/>
                <xsd:element ref="ns2:Document_x005f_x0020_Type" minOccurs="0"/>
                <xsd:element ref="ns2:Organisation" minOccurs="0"/>
                <xsd:element ref="ns2:Attachment" minOccurs="0"/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2d4b94-e734-4a22-a7ed-1ec40cca8c20" elementFormDefault="qualified">
    <xsd:import namespace="http://schemas.microsoft.com/office/2006/documentManagement/types"/>
    <xsd:import namespace="http://schemas.microsoft.com/office/infopath/2007/PartnerControls"/>
    <xsd:element name="Action_x005f_x0020_Date" ma:index="2" nillable="true" ma:displayName="Action Date" ma:default="[today]" ma:description="Date this document is relevant to. The Meeting Date, Year and Financial Year derive their value from this field." ma:format="DateOnly" ma:internalName="Action_x0020_Date" ma:readOnly="false">
      <xsd:simpleType>
        <xsd:restriction base="dms:DateTime"/>
      </xsd:simpleType>
    </xsd:element>
    <xsd:element name="Project_x005f_x0020_Number" ma:index="3" nillable="true" ma:displayName="Project Number" ma:description="FRDC Project Number as per OmniFish" ma:internalName="Project_x0020_Number" ma:readOnly="false">
      <xsd:simpleType>
        <xsd:restriction base="dms:Text">
          <xsd:maxLength value="13"/>
        </xsd:restriction>
      </xsd:simpleType>
    </xsd:element>
    <xsd:element name="Function_x005f_x0020_Type" ma:index="7" nillable="true" ma:displayName="Function Type" ma:description="Base classification of a document based on ANA standards of activity" ma:list="{304a00c3-826c-4bce-a619-237838aa048f}" ma:internalName="Function_x0020_Type" ma:readOnly="false" ma:showField="Title" ma:web="c72d4b94-e734-4a22-a7ed-1ec40cca8c20">
      <xsd:simpleType>
        <xsd:restriction base="dms:Lookup"/>
      </xsd:simpleType>
    </xsd:element>
    <xsd:element name="Prime_x005f_x0020_Activity" ma:index="8" nillable="true" ma:displayName="Prime Activity" ma:description="The primary activity to classify your document." ma:list="{bc312c8f-fbc6-40ea-ad76-d8f1061a6767}" ma:internalName="Prime_x0020_Activity" ma:readOnly="false" ma:showField="Title" ma:web="c72d4b94-e734-4a22-a7ed-1ec40cca8c20">
      <xsd:simpleType>
        <xsd:restriction base="dms:Lookup"/>
      </xsd:simpleType>
    </xsd:element>
    <xsd:element name="Secondary_x0020_Activity" ma:index="9" nillable="true" ma:displayName="Secondary Activity" ma:description="The secondary activity to classify or group your document." ma:list="{950f4fd8-a6e2-4559-8296-cc232ae79263}" ma:internalName="Secondary_x0020_Activity" ma:readOnly="false" ma:showField="Title" ma:web="c72d4b94-e734-4a22-a7ed-1ec40cca8c20">
      <xsd:simpleType>
        <xsd:restriction base="dms:Lookup"/>
      </xsd:simpleType>
    </xsd:element>
    <xsd:element name="Document_x005f_x0020_Type" ma:index="10" nillable="true" ma:displayName="Document Type" ma:description="Choose what best describes you document." ma:list="{dfca30c0-a63c-463c-969a-15ba6fb5dd74}" ma:internalName="Document_x0020_Type" ma:readOnly="false" ma:showField="Title" ma:web="c72d4b94-e734-4a22-a7ed-1ec40cca8c20">
      <xsd:simpleType>
        <xsd:restriction base="dms:Lookup"/>
      </xsd:simpleType>
    </xsd:element>
    <xsd:element name="Organisation" ma:index="11" nillable="true" ma:displayName="Organisation" ma:description="Organisations and Contacts List" ma:list="{67eafe91-42cd-4569-9426-3b27815d11c9}" ma:internalName="Organisation" ma:readOnly="false" ma:showField="Title" ma:web="c72d4b94-e734-4a22-a7ed-1ec40cca8c20">
      <xsd:simpleType>
        <xsd:restriction base="dms:Lookup"/>
      </xsd:simpleType>
    </xsd:element>
    <xsd:element name="Attachment" ma:index="12" nillable="true" ma:displayName="Attachment" ma:default="0" ma:internalName="Attachment" ma:readOnly="false">
      <xsd:simpleType>
        <xsd:restriction base="dms:Boolean"/>
      </xsd:simpleType>
    </xsd:element>
    <xsd:element name="_dlc_DocId" ma:index="1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fals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86b2f4-9747-446d-b2d3-cff2c31386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ttachment xmlns="c72d4b94-e734-4a22-a7ed-1ec40cca8c20">false</Attachment>
    <Organisation xmlns="c72d4b94-e734-4a22-a7ed-1ec40cca8c20" xsi:nil="true"/>
    <Secondary_x0020_Activity xmlns="c72d4b94-e734-4a22-a7ed-1ec40cca8c20" xsi:nil="true"/>
    <_dlc_DocId xmlns="c72d4b94-e734-4a22-a7ed-1ec40cca8c20">NEMO-2079522257-35</_dlc_DocId>
    <_dlc_DocIdUrl xmlns="c72d4b94-e734-4a22-a7ed-1ec40cca8c20">
      <Url>https://frdc1.sharepoint.com/teams/Projects2017/_layouts/15/DocIdRedir.aspx?ID=NEMO-2079522257-35</Url>
      <Description>NEMO-2079522257-35</Description>
    </_dlc_DocIdUrl>
    <Function_x005f_x0020_Type xmlns="c72d4b94-e734-4a22-a7ed-1ec40cca8c20">30</Function_x005f_x0020_Type>
    <Prime_x005f_x0020_Activity xmlns="c72d4b94-e734-4a22-a7ed-1ec40cca8c20">123</Prime_x005f_x0020_Activity>
    <_dlc_DocIdPersistId xmlns="c72d4b94-e734-4a22-a7ed-1ec40cca8c20" xsi:nil="true"/>
    <Action_x005f_x0020_Date xmlns="c72d4b94-e734-4a22-a7ed-1ec40cca8c20">2018-09-26T14:00:00+00:00</Action_x005f_x0020_Date>
    <Document_x005f_x0020_Type xmlns="c72d4b94-e734-4a22-a7ed-1ec40cca8c20">17</Document_x005f_x0020_Type>
    <Project_x005f_x0020_Number xmlns="c72d4b94-e734-4a22-a7ed-1ec40cca8c20" xsi:nil="true"/>
  </documentManagement>
</p:properties>
</file>

<file path=customXml/itemProps1.xml><?xml version="1.0" encoding="utf-8"?>
<ds:datastoreItem xmlns:ds="http://schemas.openxmlformats.org/officeDocument/2006/customXml" ds:itemID="{D4A0A979-7423-4051-B9D1-449A816BB296}"/>
</file>

<file path=customXml/itemProps2.xml><?xml version="1.0" encoding="utf-8"?>
<ds:datastoreItem xmlns:ds="http://schemas.openxmlformats.org/officeDocument/2006/customXml" ds:itemID="{43872998-2344-414E-A5CE-648282FF6519}"/>
</file>

<file path=customXml/itemProps3.xml><?xml version="1.0" encoding="utf-8"?>
<ds:datastoreItem xmlns:ds="http://schemas.openxmlformats.org/officeDocument/2006/customXml" ds:itemID="{6460AAE2-FB3D-4FF1-B097-CBB1D6EE08B0}"/>
</file>

<file path=customXml/itemProps4.xml><?xml version="1.0" encoding="utf-8"?>
<ds:datastoreItem xmlns:ds="http://schemas.openxmlformats.org/officeDocument/2006/customXml" ds:itemID="{F8F282BC-7902-4686-AFC5-A631CBCD7230}"/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149</Words>
  <Application>Microsoft Office PowerPoint</Application>
  <PresentationFormat>Widescreen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Segoe UI Semilight</vt:lpstr>
      <vt:lpstr>Office Theme</vt:lpstr>
      <vt:lpstr>1_Office Theme</vt:lpstr>
      <vt:lpstr>sponsors address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Fin  Thank you</vt:lpstr>
    </vt:vector>
  </TitlesOfParts>
  <Company>FRDC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Horvat</dc:creator>
  <cp:lastModifiedBy>Peter Horvat</cp:lastModifiedBy>
  <cp:revision>15</cp:revision>
  <dcterms:created xsi:type="dcterms:W3CDTF">2018-09-27T11:42:25Z</dcterms:created>
  <dcterms:modified xsi:type="dcterms:W3CDTF">2018-09-27T22:25:56Z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0x0101000FE7321ECC2828439B82F4E481DE703200295D1F77A9757246A9903C2124EC4D17</vt:lpwstr>
  </property>
  <property fmtid="{D5CDD505-2E9C-101B-9397-08002B2CF9AE}" pid="3" name="_dlc_DocIdItemGuid">
    <vt:lpwstr>ac4b0d8c-d43b-4601-b33d-9683340e18f6</vt:lpwstr>
  </property>
</Properties>
</file>