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"/>
  </p:handout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6EA2"/>
    <a:srgbClr val="50C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29C41-D2BD-47B5-92DD-DEA6AA334CA2}" type="datetimeFigureOut">
              <a:rPr lang="en-AU" smtClean="0"/>
              <a:t>28/9/18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5C03E-A4F9-4C2A-9757-8840D31C7D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4622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96460">
                <a:schemeClr val="tx2">
                  <a:lumMod val="90000"/>
                  <a:lumOff val="10000"/>
                </a:schemeClr>
              </a:gs>
              <a:gs pos="0">
                <a:schemeClr val="bg1"/>
              </a:gs>
              <a:gs pos="57000">
                <a:schemeClr val="tx2">
                  <a:lumMod val="50000"/>
                  <a:lumOff val="50000"/>
                </a:schemeClr>
              </a:gs>
              <a:gs pos="33000">
                <a:schemeClr val="tx2">
                  <a:lumMod val="10000"/>
                  <a:lumOff val="90000"/>
                </a:schemeClr>
              </a:gs>
              <a:gs pos="79000">
                <a:schemeClr val="tx2">
                  <a:lumMod val="75000"/>
                  <a:lumOff val="25000"/>
                </a:schemeClr>
              </a:gs>
            </a:gsLst>
            <a:lin ang="5400000" scaled="1"/>
          </a:gradFill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67512" y="776087"/>
            <a:ext cx="10782300" cy="3352800"/>
          </a:xfrm>
          <a:noFill/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Seafood Industry Australia</a:t>
            </a:r>
          </a:p>
          <a:p>
            <a:r>
              <a:rPr lang="en-US" dirty="0"/>
              <a:t>Date month, year e.g. 17 June,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7512" y="6074087"/>
            <a:ext cx="5029200" cy="228600"/>
          </a:xfrm>
        </p:spPr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AU" dirty="0"/>
              <a:t>Name of presenter goes here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89" y="220774"/>
            <a:ext cx="2191944" cy="1910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94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AC42-C25C-4005-B827-7166264D7443}" type="datetimeFigureOut">
              <a:rPr lang="en-AU" smtClean="0"/>
              <a:t>28/9/18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/>
          <a:p>
            <a:fld id="{E45D5BFD-E85F-47D4-8618-961BF7A6F2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458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AC42-C25C-4005-B827-7166264D7443}" type="datetimeFigureOut">
              <a:rPr lang="en-AU" smtClean="0"/>
              <a:t>28/9/18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/>
          <a:p>
            <a:fld id="{E45D5BFD-E85F-47D4-8618-961BF7A6F2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91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AC42-C25C-4005-B827-7166264D7443}" type="datetimeFigureOut">
              <a:rPr lang="en-AU" smtClean="0"/>
              <a:t>28/9/18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/>
          <a:p>
            <a:fld id="{E45D5BFD-E85F-47D4-8618-961BF7A6F2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269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AC42-C25C-4005-B827-7166264D7443}" type="datetimeFigureOut">
              <a:rPr lang="en-AU" smtClean="0"/>
              <a:t>28/9/18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/>
          <a:p>
            <a:fld id="{E45D5BFD-E85F-47D4-8618-961BF7A6F2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053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AC42-C25C-4005-B827-7166264D7443}" type="datetimeFigureOut">
              <a:rPr lang="en-AU" smtClean="0"/>
              <a:t>28/9/18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/>
          <a:p>
            <a:fld id="{E45D5BFD-E85F-47D4-8618-961BF7A6F2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758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AC42-C25C-4005-B827-7166264D7443}" type="datetimeFigureOut">
              <a:rPr lang="en-AU" smtClean="0"/>
              <a:t>28/9/18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/>
          <a:p>
            <a:fld id="{E45D5BFD-E85F-47D4-8618-961BF7A6F2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2106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AC42-C25C-4005-B827-7166264D7443}" type="datetimeFigureOut">
              <a:rPr lang="en-AU" smtClean="0"/>
              <a:t>28/9/18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/>
          <a:p>
            <a:fld id="{E45D5BFD-E85F-47D4-8618-961BF7A6F2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374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AC42-C25C-4005-B827-7166264D7443}" type="datetimeFigureOut">
              <a:rPr lang="en-AU" smtClean="0"/>
              <a:t>28/9/18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/>
          <a:p>
            <a:fld id="{E45D5BFD-E85F-47D4-8618-961BF7A6F2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509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AC42-C25C-4005-B827-7166264D7443}" type="datetimeFigureOut">
              <a:rPr lang="en-AU" smtClean="0"/>
              <a:t>28/9/18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45D5BFD-E85F-47D4-8618-961BF7A6F2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668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725AC42-C25C-4005-B827-7166264D7443}" type="datetimeFigureOut">
              <a:rPr lang="en-AU" smtClean="0"/>
              <a:t>28/9/18</a:t>
            </a:fld>
            <a:endParaRPr lang="en-A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A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45D5BFD-E85F-47D4-8618-961BF7A6F2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56074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  <a:alpha val="68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goes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AU" dirty="0"/>
              <a:t>Seafood Industry Australia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AU" dirty="0"/>
              <a:t>Presentation name goes here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375" y="5954622"/>
            <a:ext cx="2381250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04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b="1" kern="1200" spc="-120" baseline="0">
          <a:solidFill>
            <a:srgbClr val="2E6EA2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Be CoOL and Our Pledge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Jane Lovell</a:t>
            </a:r>
          </a:p>
          <a:p>
            <a:r>
              <a:rPr lang="en-AU" dirty="0"/>
              <a:t>CEO, Seafood Industry Australia</a:t>
            </a:r>
          </a:p>
        </p:txBody>
      </p:sp>
    </p:spTree>
    <p:extLst>
      <p:ext uri="{BB962C8B-B14F-4D97-AF65-F5344CB8AC3E}">
        <p14:creationId xmlns:p14="http://schemas.microsoft.com/office/powerpoint/2010/main" val="271037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Our Pledge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611" y="1676511"/>
            <a:ext cx="7615999" cy="4284000"/>
          </a:xfrm>
        </p:spPr>
      </p:pic>
    </p:spTree>
    <p:extLst>
      <p:ext uri="{BB962C8B-B14F-4D97-AF65-F5344CB8AC3E}">
        <p14:creationId xmlns:p14="http://schemas.microsoft.com/office/powerpoint/2010/main" val="2506768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Be CoOL</a:t>
            </a:r>
          </a:p>
        </p:txBody>
      </p:sp>
      <p:pic>
        <p:nvPicPr>
          <p:cNvPr id="1028" name="Picture 4" descr="Image result for seafood men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346" y="1611968"/>
            <a:ext cx="6430529" cy="42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596960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RDC Documentation" ma:contentTypeID="0x0101000FE7321ECC2828439B82F4E481DE703200295D1F77A9757246A9903C2124EC4D17" ma:contentTypeVersion="830" ma:contentTypeDescription="" ma:contentTypeScope="" ma:versionID="61c85a00909e31b5997641687186435c">
  <xsd:schema xmlns:xsd="http://www.w3.org/2001/XMLSchema" xmlns:xs="http://www.w3.org/2001/XMLSchema" xmlns:p="http://schemas.microsoft.com/office/2006/metadata/properties" xmlns:ns2="c72d4b94-e734-4a22-a7ed-1ec40cca8c20" xmlns:ns3="8786b2f4-9747-446d-b2d3-cff2c3138640" targetNamespace="http://schemas.microsoft.com/office/2006/metadata/properties" ma:root="true" ma:fieldsID="7207aa8a08d7486060ee95f1c228e4f2" ns2:_="" ns3:_="">
    <xsd:import namespace="c72d4b94-e734-4a22-a7ed-1ec40cca8c20"/>
    <xsd:import namespace="8786b2f4-9747-446d-b2d3-cff2c3138640"/>
    <xsd:element name="properties">
      <xsd:complexType>
        <xsd:sequence>
          <xsd:element name="documentManagement">
            <xsd:complexType>
              <xsd:all>
                <xsd:element ref="ns2:Action_x005f_x0020_Date" minOccurs="0"/>
                <xsd:element ref="ns2:Project_x005f_x0020_Number" minOccurs="0"/>
                <xsd:element ref="ns2:Function_x005f_x0020_Type" minOccurs="0"/>
                <xsd:element ref="ns2:Prime_x005f_x0020_Activity" minOccurs="0"/>
                <xsd:element ref="ns2:Secondary_x0020_Activity" minOccurs="0"/>
                <xsd:element ref="ns2:Document_x005f_x0020_Type" minOccurs="0"/>
                <xsd:element ref="ns2:Organisation" minOccurs="0"/>
                <xsd:element ref="ns2:Attachment" minOccurs="0"/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2d4b94-e734-4a22-a7ed-1ec40cca8c20" elementFormDefault="qualified">
    <xsd:import namespace="http://schemas.microsoft.com/office/2006/documentManagement/types"/>
    <xsd:import namespace="http://schemas.microsoft.com/office/infopath/2007/PartnerControls"/>
    <xsd:element name="Action_x005f_x0020_Date" ma:index="2" nillable="true" ma:displayName="Action Date" ma:default="[today]" ma:description="Date this document is relevant to. The Meeting Date, Year and Financial Year derive their value from this field." ma:format="DateOnly" ma:internalName="Action_x0020_Date" ma:readOnly="false">
      <xsd:simpleType>
        <xsd:restriction base="dms:DateTime"/>
      </xsd:simpleType>
    </xsd:element>
    <xsd:element name="Project_x005f_x0020_Number" ma:index="3" nillable="true" ma:displayName="Project Number" ma:description="FRDC Project Number as per OmniFish" ma:internalName="Project_x0020_Number" ma:readOnly="false">
      <xsd:simpleType>
        <xsd:restriction base="dms:Text">
          <xsd:maxLength value="13"/>
        </xsd:restriction>
      </xsd:simpleType>
    </xsd:element>
    <xsd:element name="Function_x005f_x0020_Type" ma:index="7" nillable="true" ma:displayName="Function Type" ma:description="Base classification of a document based on ANA standards of activity" ma:list="{304a00c3-826c-4bce-a619-237838aa048f}" ma:internalName="Function_x0020_Type" ma:readOnly="false" ma:showField="Title" ma:web="c72d4b94-e734-4a22-a7ed-1ec40cca8c20">
      <xsd:simpleType>
        <xsd:restriction base="dms:Lookup"/>
      </xsd:simpleType>
    </xsd:element>
    <xsd:element name="Prime_x005f_x0020_Activity" ma:index="8" nillable="true" ma:displayName="Prime Activity" ma:description="The primary activity to classify your document." ma:list="{bc312c8f-fbc6-40ea-ad76-d8f1061a6767}" ma:internalName="Prime_x0020_Activity" ma:readOnly="false" ma:showField="Title" ma:web="c72d4b94-e734-4a22-a7ed-1ec40cca8c20">
      <xsd:simpleType>
        <xsd:restriction base="dms:Lookup"/>
      </xsd:simpleType>
    </xsd:element>
    <xsd:element name="Secondary_x0020_Activity" ma:index="9" nillable="true" ma:displayName="Secondary Activity" ma:description="The secondary activity to classify or group your document." ma:list="{950f4fd8-a6e2-4559-8296-cc232ae79263}" ma:internalName="Secondary_x0020_Activity" ma:readOnly="false" ma:showField="Title" ma:web="c72d4b94-e734-4a22-a7ed-1ec40cca8c20">
      <xsd:simpleType>
        <xsd:restriction base="dms:Lookup"/>
      </xsd:simpleType>
    </xsd:element>
    <xsd:element name="Document_x005f_x0020_Type" ma:index="10" nillable="true" ma:displayName="Document Type" ma:description="Choose what best describes you document." ma:list="{dfca30c0-a63c-463c-969a-15ba6fb5dd74}" ma:internalName="Document_x0020_Type" ma:readOnly="false" ma:showField="Title" ma:web="c72d4b94-e734-4a22-a7ed-1ec40cca8c20">
      <xsd:simpleType>
        <xsd:restriction base="dms:Lookup"/>
      </xsd:simpleType>
    </xsd:element>
    <xsd:element name="Organisation" ma:index="11" nillable="true" ma:displayName="Organisation" ma:description="Organisations and Contacts List" ma:list="{67eafe91-42cd-4569-9426-3b27815d11c9}" ma:internalName="Organisation" ma:readOnly="false" ma:showField="Title" ma:web="c72d4b94-e734-4a22-a7ed-1ec40cca8c20">
      <xsd:simpleType>
        <xsd:restriction base="dms:Lookup"/>
      </xsd:simpleType>
    </xsd:element>
    <xsd:element name="Attachment" ma:index="12" nillable="true" ma:displayName="Attachment" ma:default="0" ma:internalName="Attachment" ma:readOnly="false">
      <xsd:simpleType>
        <xsd:restriction base="dms:Boolean"/>
      </xsd:simpleType>
    </xsd:element>
    <xsd:element name="_dlc_DocId" ma:index="1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Persist ID" ma:description="Keep ID on add." ma:hidden="true" ma:internalName="_dlc_DocIdPersistId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86b2f4-9747-446d-b2d3-cff2c31386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ttachment xmlns="c72d4b94-e734-4a22-a7ed-1ec40cca8c20">false</Attachment>
    <Organisation xmlns="c72d4b94-e734-4a22-a7ed-1ec40cca8c20" xsi:nil="true"/>
    <Secondary_x0020_Activity xmlns="c72d4b94-e734-4a22-a7ed-1ec40cca8c20" xsi:nil="true"/>
    <_dlc_DocId xmlns="c72d4b94-e734-4a22-a7ed-1ec40cca8c20">NEMO-2079522257-28</_dlc_DocId>
    <_dlc_DocIdUrl xmlns="c72d4b94-e734-4a22-a7ed-1ec40cca8c20">
      <Url>https://frdc1.sharepoint.com/teams/Projects2017/_layouts/15/DocIdRedir.aspx?ID=NEMO-2079522257-28</Url>
      <Description>NEMO-2079522257-28</Description>
    </_dlc_DocIdUrl>
    <Function_x005f_x0020_Type xmlns="c72d4b94-e734-4a22-a7ed-1ec40cca8c20">30</Function_x005f_x0020_Type>
    <Prime_x005f_x0020_Activity xmlns="c72d4b94-e734-4a22-a7ed-1ec40cca8c20">123</Prime_x005f_x0020_Activity>
    <_dlc_DocIdPersistId xmlns="c72d4b94-e734-4a22-a7ed-1ec40cca8c20" xsi:nil="true"/>
    <Action_x005f_x0020_Date xmlns="c72d4b94-e734-4a22-a7ed-1ec40cca8c20">2018-09-26T14:00:00+00:00</Action_x005f_x0020_Date>
    <Document_x005f_x0020_Type xmlns="c72d4b94-e734-4a22-a7ed-1ec40cca8c20">17</Document_x005f_x0020_Type>
    <Project_x005f_x0020_Number xmlns="c72d4b94-e734-4a22-a7ed-1ec40cca8c20" xsi:nil="true"/>
  </documentManagement>
</p:properties>
</file>

<file path=customXml/itemProps1.xml><?xml version="1.0" encoding="utf-8"?>
<ds:datastoreItem xmlns:ds="http://schemas.openxmlformats.org/officeDocument/2006/customXml" ds:itemID="{64AEDC3C-2767-43FC-94E8-7D19129DCCFA}"/>
</file>

<file path=customXml/itemProps2.xml><?xml version="1.0" encoding="utf-8"?>
<ds:datastoreItem xmlns:ds="http://schemas.openxmlformats.org/officeDocument/2006/customXml" ds:itemID="{1E2CB890-B22C-4094-A128-988E9372C4B6}"/>
</file>

<file path=customXml/itemProps3.xml><?xml version="1.0" encoding="utf-8"?>
<ds:datastoreItem xmlns:ds="http://schemas.openxmlformats.org/officeDocument/2006/customXml" ds:itemID="{1DD7288E-407C-43B8-B635-75CFB608C655}"/>
</file>

<file path=customXml/itemProps4.xml><?xml version="1.0" encoding="utf-8"?>
<ds:datastoreItem xmlns:ds="http://schemas.openxmlformats.org/officeDocument/2006/customXml" ds:itemID="{6117414E-DC86-46C4-ADAD-547AEDC5247E}"/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41</TotalTime>
  <Words>16</Words>
  <Application>Microsoft Macintosh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Metropolitan</vt:lpstr>
      <vt:lpstr>Be CoOL and Our Pledge</vt:lpstr>
      <vt:lpstr>Our Pledge</vt:lpstr>
      <vt:lpstr>Be CoOL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McInerney nee Colacino</dc:creator>
  <cp:lastModifiedBy>MAC3</cp:lastModifiedBy>
  <cp:revision>5</cp:revision>
  <dcterms:created xsi:type="dcterms:W3CDTF">2018-07-19T03:26:08Z</dcterms:created>
  <dcterms:modified xsi:type="dcterms:W3CDTF">2018-09-28T05:05:57Z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0x0101000FE7321ECC2828439B82F4E481DE703200295D1F77A9757246A9903C2124EC4D17</vt:lpwstr>
  </property>
  <property fmtid="{D5CDD505-2E9C-101B-9397-08002B2CF9AE}" pid="3" name="_dlc_DocIdItemGuid">
    <vt:lpwstr>01b1e6f2-aec6-4fee-a346-21c0ce74f266</vt:lpwstr>
  </property>
</Properties>
</file>